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56" r:id="rId4"/>
    <p:sldId id="259" r:id="rId5"/>
    <p:sldId id="261" r:id="rId6"/>
    <p:sldId id="260" r:id="rId7"/>
    <p:sldId id="264" r:id="rId8"/>
    <p:sldId id="265" r:id="rId9"/>
    <p:sldId id="266" r:id="rId10"/>
    <p:sldId id="268" r:id="rId11"/>
    <p:sldId id="269" r:id="rId12"/>
    <p:sldId id="267" r:id="rId13"/>
    <p:sldId id="292" r:id="rId14"/>
    <p:sldId id="275" r:id="rId15"/>
    <p:sldId id="276" r:id="rId16"/>
    <p:sldId id="278" r:id="rId17"/>
    <p:sldId id="280" r:id="rId18"/>
    <p:sldId id="281" r:id="rId19"/>
    <p:sldId id="282" r:id="rId20"/>
    <p:sldId id="284" r:id="rId21"/>
    <p:sldId id="279" r:id="rId22"/>
    <p:sldId id="293" r:id="rId23"/>
    <p:sldId id="277" r:id="rId24"/>
    <p:sldId id="28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18D89-15D7-4E5C-B8FF-49F02E62F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FD207C-5AE6-43FB-8CA0-43905D65A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4E1B81-06D6-4D39-B93C-73DA01440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3459F9-756B-4269-A63C-B28991BD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0AA00C-F378-481D-874A-89610AE0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41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03E8F-5300-4DC2-B5A1-65186838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CD6E85-5D6F-47B9-826B-70CBD35DC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3747FB-6EF4-48C2-B927-0D4A7F68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106837-2FA2-4BBA-B10D-46E0BA80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4DF769-8963-4B35-92BE-F9B8EBCA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94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FA913E-D934-4E42-94D7-DC2A14719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647B8B-4F73-449E-BADC-F858AA4A3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A905F4-5C34-4938-81E3-E85395E4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066D5C-CDA5-42FF-AF20-5DF1F14E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282625-2FE7-48CB-95BC-ED91F8DA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3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708B4-C48A-4693-ADBF-4BE7EE8E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C5EF92-FD3D-4616-855A-708A15A41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3E75FB-71E1-49C0-91EF-A4C23FB8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313858-EEF2-4FE8-879C-70FD502F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F5191-8C84-45B2-A398-02164974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49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266E0-14F2-4395-9EE0-05A91B772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4AF142-D8CA-48EB-A52B-6D3201EC0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BD5CC9-9C26-412E-914B-26CD044C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465488-F8C1-4F79-852C-75F428CC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8B300F-928A-4B31-9868-E852F061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44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313C6-BF70-472E-95C9-9404EB9B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E9718C-939B-4703-8B5F-DAB02CDA7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257F70-6A1F-43F2-94E1-9904DBDFE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4E4649-9670-4628-A51D-B71F463D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559FAD-8BFD-4DCF-8CD1-50C3D7F7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C2D52C-2F16-4FA6-A5CF-9999303E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59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D3111-C87C-4C24-BEF4-22571DF9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B07C99-C4EB-4230-97EF-CE269AEC7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A70062-F04F-401C-848C-838D421CA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8A0236-C90B-45D2-B68D-57367B363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E4FFDB9-9179-4CF0-924A-39CE041D7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DFA85B-8013-4A96-AA14-AE633E29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39BC5F5-6C75-4746-B165-83400918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2682E17-003E-43BD-A47B-C4E6A17B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00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39F94-B167-45FC-8025-09A34B15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1903CD-49CE-4CCA-8ABD-F93FACA9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3B8125-F257-456A-A6EC-B9145E40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E1E5D2-A691-4701-89D8-6BE8D3BD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87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7F78377-E359-4716-8665-C1FF850F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F52FF6-528D-442F-934E-9E0F8F09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1AA002-CD3B-4204-B677-ED2F4EB0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39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3924F-14F8-410F-996C-1E2F9C7C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64CE92-94BD-4FCC-B4B6-166851BB4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2C728C-3BD1-4538-8D51-F46800B1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B1FBAC-787E-40AC-B364-784D0E26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D81D22-08A0-4149-B65B-A500A2FE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53D398-878E-4D4D-80A8-68536C95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23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092F7-56F4-406D-8B63-98BBFC6E6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9BB47B7-BBDA-4A86-B905-EEDE6C252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AE2318-FDE5-448E-B1C0-6CF692718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B6BF2E-5BF1-4AFE-9900-82F328E5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105679-9680-4FA1-871D-9C4B94A2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B7F9B7-6E56-4E5B-BBC6-273B851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43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47A2FA-6974-4AFA-9C55-493E6364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06D08-968B-4A62-9A79-B44FC8484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CC7DB8-4F3B-4244-983F-2353F4193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7366F-8AD5-4A02-9824-457FCB8B43BB}" type="datetimeFigureOut">
              <a:rPr lang="pt-BR" smtClean="0"/>
              <a:t>21/01/2019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4AC569-9C0A-4E41-9F49-B2A64DD56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64922B-1D24-45F6-ACD8-8C98B00FF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BFCD-529D-4E87-99DB-008C737789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41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difício, céu, ao ar livre, cidade&#10;&#10;Descrição gerada automaticamente">
            <a:extLst>
              <a:ext uri="{FF2B5EF4-FFF2-40B4-BE49-F238E27FC236}">
                <a16:creationId xmlns:a16="http://schemas.microsoft.com/office/drawing/2014/main" id="{91D3A466-0003-4258-A957-CB52E30C9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Imagem 8" descr="Uma imagem contendo pessoa, olhando, homem, foto&#10;&#10;Descrição gerada automaticamente">
            <a:extLst>
              <a:ext uri="{FF2B5EF4-FFF2-40B4-BE49-F238E27FC236}">
                <a16:creationId xmlns:a16="http://schemas.microsoft.com/office/drawing/2014/main" id="{39E02E53-78A9-43B2-80F7-FAEEAFCED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6CBB9DF-973B-423B-872F-7D4FBFE3FB34}"/>
              </a:ext>
            </a:extLst>
          </p:cNvPr>
          <p:cNvGrpSpPr/>
          <p:nvPr/>
        </p:nvGrpSpPr>
        <p:grpSpPr>
          <a:xfrm>
            <a:off x="7372350" y="3719587"/>
            <a:ext cx="3733800" cy="1162050"/>
            <a:chOff x="7372350" y="3719587"/>
            <a:chExt cx="3733800" cy="116205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8DE1411-1E45-4F99-B09C-928FA1C44460}"/>
                </a:ext>
              </a:extLst>
            </p:cNvPr>
            <p:cNvSpPr/>
            <p:nvPr/>
          </p:nvSpPr>
          <p:spPr>
            <a:xfrm>
              <a:off x="7372350" y="3719587"/>
              <a:ext cx="3733800" cy="116205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8CB3ED3-5817-4B9E-A18E-11D3D78D98E1}"/>
                </a:ext>
              </a:extLst>
            </p:cNvPr>
            <p:cNvSpPr txBox="1"/>
            <p:nvPr/>
          </p:nvSpPr>
          <p:spPr>
            <a:xfrm>
              <a:off x="7975122" y="3800475"/>
              <a:ext cx="2528256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light"/>
                </a:rPr>
                <a:t>Quero Indicação de</a:t>
              </a:r>
            </a:p>
            <a:p>
              <a:pPr algn="ctr"/>
              <a:r>
                <a:rPr lang="pt-B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SÍNDICOS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D3982BD-E4E1-4224-99A3-5954A174CB5D}"/>
              </a:ext>
            </a:extLst>
          </p:cNvPr>
          <p:cNvGrpSpPr/>
          <p:nvPr/>
        </p:nvGrpSpPr>
        <p:grpSpPr>
          <a:xfrm>
            <a:off x="1085850" y="3719587"/>
            <a:ext cx="3733800" cy="1162050"/>
            <a:chOff x="1085850" y="3719587"/>
            <a:chExt cx="3733800" cy="1162050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1DCF2FD6-9168-4316-AB34-29DEE14BADE8}"/>
                </a:ext>
              </a:extLst>
            </p:cNvPr>
            <p:cNvSpPr/>
            <p:nvPr/>
          </p:nvSpPr>
          <p:spPr>
            <a:xfrm>
              <a:off x="1085850" y="3719587"/>
              <a:ext cx="3733800" cy="1162050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28AA1BE-6E6A-4068-9BD7-FDE7EF6714C4}"/>
                </a:ext>
              </a:extLst>
            </p:cNvPr>
            <p:cNvSpPr txBox="1"/>
            <p:nvPr/>
          </p:nvSpPr>
          <p:spPr>
            <a:xfrm>
              <a:off x="1343977" y="3800475"/>
              <a:ext cx="3217547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 light"/>
                </a:rPr>
                <a:t>Quero Indicação de</a:t>
              </a:r>
            </a:p>
            <a:p>
              <a:pPr algn="ctr"/>
              <a:r>
                <a:rPr lang="pt-B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00505000000020004" pitchFamily="2" charset="0"/>
                </a:rPr>
                <a:t>condomínios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23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B18FB88-E8E8-4B91-9F1E-1B1197CFAB06}"/>
              </a:ext>
            </a:extLst>
          </p:cNvPr>
          <p:cNvSpPr txBox="1"/>
          <p:nvPr/>
        </p:nvSpPr>
        <p:spPr>
          <a:xfrm>
            <a:off x="5501446" y="2505670"/>
            <a:ext cx="118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HELP DESK</a:t>
            </a:r>
          </a:p>
        </p:txBody>
      </p:sp>
    </p:spTree>
    <p:extLst>
      <p:ext uri="{BB962C8B-B14F-4D97-AF65-F5344CB8AC3E}">
        <p14:creationId xmlns:p14="http://schemas.microsoft.com/office/powerpoint/2010/main" val="47439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499E9-A08A-440C-BB82-A8199CAF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DA05B9-6FAB-440C-9F97-BAAB25BD1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561073-A004-4FE8-9BBB-55B5394A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2A65BED-332C-4B5F-B168-DBC4AB23F29F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3C745E-3708-438F-AFC6-5912B6D51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7535967-E5A6-4285-BA70-1B61E86C5A67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7ADFDA-1CB0-4023-ADA6-CE1424021E95}"/>
              </a:ext>
            </a:extLst>
          </p:cNvPr>
          <p:cNvSpPr txBox="1"/>
          <p:nvPr/>
        </p:nvSpPr>
        <p:spPr>
          <a:xfrm>
            <a:off x="271224" y="3313584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Condomínios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1274A31-2522-4708-8D26-D0CE3B59A172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C25CC5CA-889D-42F4-85A2-54A19F8F0D54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71C64E37-36C5-4B2E-A941-54AA6ADDC4A9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96EA8E4E-93F7-46A5-B849-A541252F5C73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AEBA94D4-2605-4B02-9863-850702521D2D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26081F1-DBAB-4EDA-AE59-6C79A5DD0370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92AD1FA8-1884-4B4E-9521-00A7195630C0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Lupa">
              <a:extLst>
                <a:ext uri="{FF2B5EF4-FFF2-40B4-BE49-F238E27FC236}">
                  <a16:creationId xmlns:a16="http://schemas.microsoft.com/office/drawing/2014/main" id="{B447E337-19FC-482E-9AFD-DEFA73F6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72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40C57-F682-4B27-B06F-6E9F11A4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A35755-0353-4D30-912E-34066DC9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B19EC-174B-4468-96BC-42CB541C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0C4CDF6-7F04-4296-9EBA-D2AB52F29728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60E638-AB58-4EB9-9281-73D750A09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9F9ABB3-E00F-4C73-9C4D-618359A3F346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35073B-D995-43DC-9F55-3A30AECCBF1F}"/>
              </a:ext>
            </a:extLst>
          </p:cNvPr>
          <p:cNvSpPr txBox="1"/>
          <p:nvPr/>
        </p:nvSpPr>
        <p:spPr>
          <a:xfrm>
            <a:off x="271224" y="3313584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Condomínios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B0995A-4413-41C1-8FC1-4172D567C0BE}"/>
              </a:ext>
            </a:extLst>
          </p:cNvPr>
          <p:cNvSpPr txBox="1"/>
          <p:nvPr/>
        </p:nvSpPr>
        <p:spPr>
          <a:xfrm>
            <a:off x="1781175" y="1984388"/>
            <a:ext cx="1466849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Eras Light ITC" panose="020B0402030504020804" pitchFamily="34" charset="0"/>
              </a:rPr>
              <a:t>Síndico Profissional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F6575A7-D16B-4A14-9DE9-CA78788E6F33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A9F8BCF4-9F26-46B9-9EB1-485CE862905F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556C5138-587B-4C41-A143-C92C417C3DBE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8A1B9CFA-74D2-4D27-B41D-7A36838496FA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C573AC76-E294-49B0-BCB9-433B5AB8B761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59B6B4E-5763-4930-A04D-491600E96FDE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F64D9B7-6A9D-41DC-992F-4C93FE74F58A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Lupa">
              <a:extLst>
                <a:ext uri="{FF2B5EF4-FFF2-40B4-BE49-F238E27FC236}">
                  <a16:creationId xmlns:a16="http://schemas.microsoft.com/office/drawing/2014/main" id="{542F5E49-74B3-4086-9CA4-C33BE179E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63219A-5F37-4C87-849F-86037EA97CFA}"/>
              </a:ext>
            </a:extLst>
          </p:cNvPr>
          <p:cNvSpPr txBox="1"/>
          <p:nvPr/>
        </p:nvSpPr>
        <p:spPr>
          <a:xfrm>
            <a:off x="1781175" y="3198168"/>
            <a:ext cx="173355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Eras Light ITC" panose="020B0402030504020804" pitchFamily="34" charset="0"/>
              </a:rPr>
              <a:t>Gerente Predial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37C8566-EF7A-4572-8074-7190CC27DF2A}"/>
              </a:ext>
            </a:extLst>
          </p:cNvPr>
          <p:cNvSpPr txBox="1"/>
          <p:nvPr/>
        </p:nvSpPr>
        <p:spPr>
          <a:xfrm>
            <a:off x="1763333" y="4452628"/>
            <a:ext cx="1466849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Eras Light ITC" panose="020B0402030504020804" pitchFamily="34" charset="0"/>
              </a:rPr>
              <a:t>Síndico Preposto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6C37623-9805-4172-A1BA-A7A542931858}"/>
              </a:ext>
            </a:extLst>
          </p:cNvPr>
          <p:cNvSpPr txBox="1"/>
          <p:nvPr/>
        </p:nvSpPr>
        <p:spPr>
          <a:xfrm>
            <a:off x="1781175" y="5666408"/>
            <a:ext cx="213360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Eras Light ITC" panose="020B0402030504020804" pitchFamily="34" charset="0"/>
              </a:rPr>
              <a:t>Presidente de Associação Residencial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48A60D9-F2CE-4EA6-B1C6-06F70D0D0AF6}"/>
              </a:ext>
            </a:extLst>
          </p:cNvPr>
          <p:cNvSpPr/>
          <p:nvPr/>
        </p:nvSpPr>
        <p:spPr>
          <a:xfrm>
            <a:off x="8677275" y="1504950"/>
            <a:ext cx="3243501" cy="483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20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BC884-BB7A-450B-A3AD-AFFBAD3B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C4F608-C2DC-46AB-AC5A-46865ECD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27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797B-DF4E-4467-B90F-D1ABD50C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B7B379-766B-42D8-ACBC-363C7AE73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E25A6-69A2-4EA6-870E-96F35D95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679582-4839-426E-ADB2-66F78CA3B761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F491ED-43E1-45D7-82D5-ED06233F5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94DF2AA-B2D3-40B8-A556-680261C6054E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78F2BBD-77E4-4C47-B774-5334B6F6D7E5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Candidatos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89D590-10C0-40E1-84DC-A61045F708D4}"/>
              </a:ext>
            </a:extLst>
          </p:cNvPr>
          <p:cNvSpPr txBox="1"/>
          <p:nvPr/>
        </p:nvSpPr>
        <p:spPr>
          <a:xfrm>
            <a:off x="2295526" y="1519527"/>
            <a:ext cx="121920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Montserrat light"/>
              </a:rPr>
              <a:t>Dados do Condomínio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9A09662-8527-49AA-9A17-AF085CD8E8D6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FA0B63AC-B9C0-4606-AE36-AF40905116C1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6F8E3288-4B21-41C8-9D1D-496153670C95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5E4009D5-4D5A-46F1-853F-BB0D418FB505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8D236971-3157-4C97-886C-9F78445C6E04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1D087A5-0F8A-4231-9BB4-1383556CD2A1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1FABBA40-6272-483E-918D-ADAB6CD70017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Lupa">
              <a:extLst>
                <a:ext uri="{FF2B5EF4-FFF2-40B4-BE49-F238E27FC236}">
                  <a16:creationId xmlns:a16="http://schemas.microsoft.com/office/drawing/2014/main" id="{E405B187-F70B-4694-AF64-54C55437E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88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A5524-20C3-4F2F-AF6A-185A509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69F23C-0372-4BEE-806E-12A26F933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CA7FE2-7854-46A7-A4A2-BAB4E691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B68123B-547F-41A6-A055-5580E9E9C9C4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413F0C-AD22-4B5C-B320-BD9CC16F8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9FBD49B-291F-4B04-910B-6EDC231C21DC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0619E25-AD49-4A49-8619-A299308E1CD7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Candidatos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4B5D99-79C8-4E7E-AB56-A21CC1291529}"/>
              </a:ext>
            </a:extLst>
          </p:cNvPr>
          <p:cNvSpPr txBox="1"/>
          <p:nvPr/>
        </p:nvSpPr>
        <p:spPr>
          <a:xfrm>
            <a:off x="2333626" y="1238041"/>
            <a:ext cx="121920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accent1"/>
                </a:solidFill>
                <a:latin typeface="Montserrat light"/>
              </a:rPr>
              <a:t>Dados do Condomínio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6D2BE15-5201-467D-A905-08987C458E34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9359662-CCBE-40A2-8709-6BE5AF84D236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16F0017C-D0BF-4083-9E8F-D566790743B5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E6A3B9C5-87A9-4040-8441-5D9B05374A41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FC74D108-5C7B-4DDE-BC2E-EF09460C3B38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5F2DDE8-0FDA-48DC-B4B1-728A7F614EB3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98264A9A-99C2-463B-BA01-63291C140BB9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Gráfico 17" descr="Lupa">
              <a:extLst>
                <a:ext uri="{FF2B5EF4-FFF2-40B4-BE49-F238E27FC236}">
                  <a16:creationId xmlns:a16="http://schemas.microsoft.com/office/drawing/2014/main" id="{E2EDCD94-BF1D-4C4E-A600-8B6977A7E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53E77F-99CE-4AFF-86BD-FD80D43173D7}"/>
              </a:ext>
            </a:extLst>
          </p:cNvPr>
          <p:cNvSpPr txBox="1"/>
          <p:nvPr/>
        </p:nvSpPr>
        <p:spPr>
          <a:xfrm>
            <a:off x="1638301" y="3321278"/>
            <a:ext cx="1219200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Montserrat light"/>
              </a:rPr>
              <a:t>Nome do Condomínio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51138F0-D83F-40DC-BB02-A682368699EB}"/>
              </a:ext>
            </a:extLst>
          </p:cNvPr>
          <p:cNvSpPr/>
          <p:nvPr/>
        </p:nvSpPr>
        <p:spPr>
          <a:xfrm>
            <a:off x="6848475" y="3352800"/>
            <a:ext cx="5010150" cy="4476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DE2F822-DAE8-44CB-9BFC-A6D9514B6A12}"/>
              </a:ext>
            </a:extLst>
          </p:cNvPr>
          <p:cNvSpPr txBox="1"/>
          <p:nvPr/>
        </p:nvSpPr>
        <p:spPr>
          <a:xfrm>
            <a:off x="5038725" y="3785850"/>
            <a:ext cx="1809749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Montserrat light"/>
              </a:rPr>
              <a:t>Tipo: Comercial / Residencial / Misto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D109DC4-6155-418B-968D-FFCAFCB2CFF7}"/>
              </a:ext>
            </a:extLst>
          </p:cNvPr>
          <p:cNvSpPr txBox="1"/>
          <p:nvPr/>
        </p:nvSpPr>
        <p:spPr>
          <a:xfrm>
            <a:off x="1638300" y="5712053"/>
            <a:ext cx="2876549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Montserrat light"/>
              </a:rPr>
              <a:t>Descrição da Área Comum  do Condomínio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A1D65BA-9E63-4048-B0BD-4D82E3F8C783}"/>
              </a:ext>
            </a:extLst>
          </p:cNvPr>
          <p:cNvSpPr txBox="1"/>
          <p:nvPr/>
        </p:nvSpPr>
        <p:spPr>
          <a:xfrm>
            <a:off x="6848475" y="5712053"/>
            <a:ext cx="218122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Montserrat light"/>
              </a:rPr>
              <a:t>Quantidade de Unidades (ap./casa/conj./lojas)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E520EDA-B824-443E-B0ED-C20D37C310A1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3BAF459-6E94-4B24-9BEB-964D95B321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B39AFCF-DAA7-440E-9B24-291D84F2FD2F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0013EAA-C188-4000-AA11-82909A6ACAAE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Candidatos</a:t>
            </a:r>
          </a:p>
        </p:txBody>
      </p:sp>
    </p:spTree>
    <p:extLst>
      <p:ext uri="{BB962C8B-B14F-4D97-AF65-F5344CB8AC3E}">
        <p14:creationId xmlns:p14="http://schemas.microsoft.com/office/powerpoint/2010/main" val="288469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48407-4436-4B52-959C-39434DB3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38974B-ED55-4AE4-930F-F7034A68F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6D665B-E295-4E63-8F95-01CB66754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1E8A6F1-AE75-47F8-825C-97CE9D113C1F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Candidatos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8DEE9E-3488-40EA-99AE-5F6C2B2A9F39}"/>
              </a:ext>
            </a:extLst>
          </p:cNvPr>
          <p:cNvSpPr txBox="1"/>
          <p:nvPr/>
        </p:nvSpPr>
        <p:spPr>
          <a:xfrm>
            <a:off x="2638425" y="1710209"/>
            <a:ext cx="95250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seu condomínio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601EA8-2BA6-418C-B625-D8E1C7DD1AAC}"/>
              </a:ext>
            </a:extLst>
          </p:cNvPr>
          <p:cNvSpPr txBox="1"/>
          <p:nvPr/>
        </p:nvSpPr>
        <p:spPr>
          <a:xfrm>
            <a:off x="6781800" y="2715741"/>
            <a:ext cx="95250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honorário R$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F27CD3D-03D3-4F11-96BC-39ABF312733B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EDC7C26-9252-437B-BDD4-7E81877CE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B137C1-24A6-4F67-A517-80F51DD03017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88FE99E-A081-4DC4-963A-410105DB72B1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AAD9CF8E-0678-4A63-B1EC-983BD4C2E2BA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81C173E1-4997-4DE9-A633-F4F94C72BF18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5E6F53C-1B60-497E-A582-EA265A1709CB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ED464DAB-224E-4BF9-8AA5-A31ED325ACBF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C7A9503-02C3-43C1-8186-D21EB9866594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EA160FB-856C-43B1-852B-D53D53CC8972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" name="Gráfico 21" descr="Lupa">
              <a:extLst>
                <a:ext uri="{FF2B5EF4-FFF2-40B4-BE49-F238E27FC236}">
                  <a16:creationId xmlns:a16="http://schemas.microsoft.com/office/drawing/2014/main" id="{55B807C7-A299-40F3-A789-7F05EE251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D8664C2-7340-49D3-971C-F7FEB4C5FF0F}"/>
              </a:ext>
            </a:extLst>
          </p:cNvPr>
          <p:cNvSpPr txBox="1"/>
          <p:nvPr/>
        </p:nvSpPr>
        <p:spPr>
          <a:xfrm>
            <a:off x="1666399" y="2677966"/>
            <a:ext cx="1276826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Nível de escolaridade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CA802D5-1E2A-4CEE-BAD7-5703785EADC9}"/>
              </a:ext>
            </a:extLst>
          </p:cNvPr>
          <p:cNvSpPr txBox="1"/>
          <p:nvPr/>
        </p:nvSpPr>
        <p:spPr>
          <a:xfrm>
            <a:off x="1763095" y="2309503"/>
            <a:ext cx="287558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highlight>
                  <a:srgbClr val="FFFF00"/>
                </a:highlight>
                <a:latin typeface="Montserrat light"/>
              </a:rPr>
              <a:t>{ Síndico(a)) / Gerente Predial / Administrador(a) }</a:t>
            </a:r>
          </a:p>
        </p:txBody>
      </p:sp>
    </p:spTree>
    <p:extLst>
      <p:ext uri="{BB962C8B-B14F-4D97-AF65-F5344CB8AC3E}">
        <p14:creationId xmlns:p14="http://schemas.microsoft.com/office/powerpoint/2010/main" val="159627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88F4C-87E7-4098-9F4A-5996D1B6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824F7C-7610-4414-9851-5B21F851F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07017E-B892-4A5C-9F2B-77A03285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D2509BFE-21B7-4D44-84F3-DDDF0A287FE4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Candidatos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3362AADC-FCA3-4739-A316-DC0DDB194ADC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6CA1BED4-E4B6-4347-8A70-E164E9E73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E71990CE-D7D0-41DA-93C3-171DFFC40BED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3F1217A9-E5CE-4E2B-9E84-E4819255F0D2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33E5154-CFEB-4486-97FA-58A81DB95BBA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27DA197D-7FFB-4C1A-806A-937AF7523816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ABAA9D90-230C-4D78-B7E3-D02C809CA683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F504DD41-26DC-45CD-8361-2FF8109FAD0C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24634C3-65ED-4FD4-8D8B-1AD20BB76D6F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85B20B59-3117-4E6A-8FDD-CBD96CEA087E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4" name="Gráfico 43" descr="Lupa">
              <a:extLst>
                <a:ext uri="{FF2B5EF4-FFF2-40B4-BE49-F238E27FC236}">
                  <a16:creationId xmlns:a16="http://schemas.microsoft.com/office/drawing/2014/main" id="{7E6F2599-A7F9-48F1-A5D0-8D5253618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01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1C49C-82E4-4CDB-9BC2-35B61D02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F046D-BC3A-4723-90F6-EA6B564CA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EC4473-D067-404F-B389-9AA71B19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B0A42F9E-3B5E-463E-8370-3C0ABF36348A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Candidatos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6C81BC2-E45C-4DD6-ABDA-CD1AE5047356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B93099D-3DD4-4C30-AC0A-ED9294016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3387725-632A-4A23-8870-97C1E9EF8863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38230D60-3696-45A9-B9F3-A36CEB5AF774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2749E200-259D-45CB-9CF9-F8AB357E7D04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61FBDA05-D03C-4B4C-B175-8A84419DBF91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305ED361-C99B-4B27-A8E5-021D759E381E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BD091D5C-D144-4EE4-935E-EE45834D481F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87E6553-6B55-4C54-A6F4-5B13C4F72847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88EB2748-3435-4FE5-A95B-1A0A931126B4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9" name="Gráfico 38" descr="Lupa">
              <a:extLst>
                <a:ext uri="{FF2B5EF4-FFF2-40B4-BE49-F238E27FC236}">
                  <a16:creationId xmlns:a16="http://schemas.microsoft.com/office/drawing/2014/main" id="{26603B7D-1871-4A22-868E-EE2D07453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937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EB3E8-DE63-47C9-AC1F-C475F9E4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23CEAD-1F7F-4A7F-890C-98BAEBB5C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412019-BF53-4CF3-8FBC-76DEF0A6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D715DE6-248C-4B7C-BE9F-F221B2B84BEF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Candidatos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F621F4-654C-4FEF-AF93-85D6C59722DD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32243D-C7E5-40BB-AD05-4248DE296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20B3806-F6E7-4606-80DE-599A94EA3D8E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A856728-D9E3-42FF-81F2-784EEEE709FD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EFF7D5CF-400F-4069-967B-ED7EA7E4B55F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2234C3EF-2CF1-4EFE-9FEE-C718425547B3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F15D97B-2059-4EDF-8085-864F9A40DFDD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CDA32D2-FFD3-4248-94CA-12DC0C1D8BC1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ECFB701-107F-4B08-922B-944EEB14D196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16D6F7E-F9D5-4BB7-9147-C49B5842F0C3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Gráfico 15" descr="Lupa">
              <a:extLst>
                <a:ext uri="{FF2B5EF4-FFF2-40B4-BE49-F238E27FC236}">
                  <a16:creationId xmlns:a16="http://schemas.microsoft.com/office/drawing/2014/main" id="{20D2FD10-7B2D-4559-BB79-3C14963D9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45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637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C0E59-D58C-4319-8BE2-F893CEF5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9D36D3-7085-4602-A6E6-3057F652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970F83-BDD0-450D-A72E-4C7E2FD1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4583ACD-4718-4A9A-A4AB-16CE2A5665A0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Candidatos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4DE68F-A9D9-40C9-8E82-79EA46E85288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4FDDCA-564E-4A92-B421-46B2307D0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6E5C58-3B0C-4D5D-A1F5-460105465A03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51E1765-408A-4505-B8CC-B2A41CCB09E0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CB08D34E-A1FE-43B3-B121-09B291937886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0CE54092-CFF4-440A-99F2-033B90A1CACC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9DF2172F-E30D-452A-BE6D-8E5053C2E5AE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41204E1-40A4-4368-A10B-BD946D8CAC0C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FD5DD99-DDA8-4F4D-BD3A-D3C0FE3B69E1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5471FF35-AF9D-478D-8E07-579B9E04235A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Lupa">
              <a:extLst>
                <a:ext uri="{FF2B5EF4-FFF2-40B4-BE49-F238E27FC236}">
                  <a16:creationId xmlns:a16="http://schemas.microsoft.com/office/drawing/2014/main" id="{E2BF3892-A9C0-4081-B676-B52B90ED8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F780F08-E4C1-4187-854E-5F4B618996E5}"/>
              </a:ext>
            </a:extLst>
          </p:cNvPr>
          <p:cNvSpPr txBox="1"/>
          <p:nvPr/>
        </p:nvSpPr>
        <p:spPr>
          <a:xfrm>
            <a:off x="2209800" y="2230993"/>
            <a:ext cx="129587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 light"/>
              </a:rPr>
              <a:t>Síndico</a:t>
            </a:r>
          </a:p>
        </p:txBody>
      </p:sp>
    </p:spTree>
    <p:extLst>
      <p:ext uri="{BB962C8B-B14F-4D97-AF65-F5344CB8AC3E}">
        <p14:creationId xmlns:p14="http://schemas.microsoft.com/office/powerpoint/2010/main" val="283614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12134-6C47-4B53-BC7B-34B95E3BA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E8D742-BEE3-446F-9E36-5C17D518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BD49AE-51C1-45A2-A6F4-C00E6C62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40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ACEF0D8-4F5D-45FC-851D-2F6D7443ECF1}"/>
              </a:ext>
            </a:extLst>
          </p:cNvPr>
          <p:cNvSpPr txBox="1"/>
          <p:nvPr/>
        </p:nvSpPr>
        <p:spPr>
          <a:xfrm>
            <a:off x="4201474" y="2505670"/>
            <a:ext cx="37890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AGORA FALTA POUCO...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r>
              <a:rPr lang="pt-BR" dirty="0">
                <a:solidFill>
                  <a:srgbClr val="C00000"/>
                </a:solidFill>
              </a:rPr>
              <a:t>AGUARDAR LIBERAÇÃO DO CADASTRO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r>
              <a:rPr lang="pt-BR" dirty="0">
                <a:solidFill>
                  <a:srgbClr val="C00000"/>
                </a:solidFill>
              </a:rPr>
              <a:t>(CANAIS DE ATENDIMENTO)</a:t>
            </a:r>
          </a:p>
        </p:txBody>
      </p:sp>
    </p:spTree>
    <p:extLst>
      <p:ext uri="{BB962C8B-B14F-4D97-AF65-F5344CB8AC3E}">
        <p14:creationId xmlns:p14="http://schemas.microsoft.com/office/powerpoint/2010/main" val="232667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2007D-D1C4-48D6-9B32-6080E2C6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A66A76-F088-40BC-9445-E6EDEA8A4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3F90-B9B8-4864-8DFF-4BE0A6AF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6FADF72-A0DC-4F89-83CB-120FA6FFCBB3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Candidatos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65B92B-A54C-4E91-95AE-8520F2ED12B4}"/>
              </a:ext>
            </a:extLst>
          </p:cNvPr>
          <p:cNvSpPr txBox="1"/>
          <p:nvPr/>
        </p:nvSpPr>
        <p:spPr>
          <a:xfrm>
            <a:off x="1702024" y="1511935"/>
            <a:ext cx="1398967" cy="2462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Montserrat light"/>
              </a:rPr>
              <a:t>Candidatos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7E3ADA-65FA-443E-A5DB-89C551EE52C9}"/>
              </a:ext>
            </a:extLst>
          </p:cNvPr>
          <p:cNvSpPr txBox="1"/>
          <p:nvPr/>
        </p:nvSpPr>
        <p:spPr>
          <a:xfrm>
            <a:off x="1702024" y="2155255"/>
            <a:ext cx="780448" cy="2154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Montserrat light"/>
              </a:rPr>
              <a:t>Inscritos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8C333A3-916A-45DF-80AF-8D7EE96293E2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4430DD2-F049-4E91-A2EA-C8A28B1B2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0E01E97-D55F-4234-953A-10C8AA47EC1B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D5D1504-F9EA-4E6F-934A-DC39DF8BCA95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6A223AC-13EC-4029-92E3-016E7C81C77B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6F92942D-8DE4-4579-BFAD-D32FC97F3345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8DC08A33-8038-4FBE-A141-B9C74BD4B7CC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9AC8085-C314-4CE4-80C6-F6AAE537FCE2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F6C2C08-5706-4143-A8CE-EA5A5B2BDD2D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9999B80C-6514-43C0-BAA0-C4A88AA2537C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Gráfico 28" descr="Lupa">
              <a:extLst>
                <a:ext uri="{FF2B5EF4-FFF2-40B4-BE49-F238E27FC236}">
                  <a16:creationId xmlns:a16="http://schemas.microsoft.com/office/drawing/2014/main" id="{2C79E814-F110-435D-A79C-7522C70E9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759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55D3D-7402-4AF7-A459-D8A524AA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A0BA4-0069-4759-8B05-8A7E8D3C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C190B8-FFE2-4776-BDA3-CE8197B2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EE23CB6-2ED5-4FDD-A18E-D9291317AC41}"/>
              </a:ext>
            </a:extLst>
          </p:cNvPr>
          <p:cNvSpPr txBox="1"/>
          <p:nvPr/>
        </p:nvSpPr>
        <p:spPr>
          <a:xfrm>
            <a:off x="266224" y="2484909"/>
            <a:ext cx="113395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Candidatos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24BD237-C92E-4D5D-8F99-0B96DA5B670A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490A84-D572-4118-BEAA-991EFE17F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1D500A8-51C2-4436-9AC3-9BBC231A6CD0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9017B4B-A95B-46A2-9130-67886390B8F7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C84AC0A5-D9A4-4093-A30C-8CDCBF21E81C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A38C90-BB82-4CC6-95D9-FEAE05D85415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137641AB-8609-4B11-9CAC-38A08DB54F9D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C738EA34-B61F-48EB-90F0-BC8B2FC4D175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9564B94-2ABF-47BB-8690-AFBDEE6A31AD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27002FC-7D80-4435-974D-6C2E53ED1758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Lupa">
              <a:extLst>
                <a:ext uri="{FF2B5EF4-FFF2-40B4-BE49-F238E27FC236}">
                  <a16:creationId xmlns:a16="http://schemas.microsoft.com/office/drawing/2014/main" id="{CA47C2CD-A8DF-4027-8048-8648CFDF3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20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EFB0555-9D9E-4AEF-A843-44BC14A5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18BBC34-8681-4CFF-A0FF-DAECD8EBD66F}"/>
              </a:ext>
            </a:extLst>
          </p:cNvPr>
          <p:cNvSpPr/>
          <p:nvPr/>
        </p:nvSpPr>
        <p:spPr>
          <a:xfrm>
            <a:off x="0" y="436228"/>
            <a:ext cx="12088536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0FF6A4-E8A3-4277-A247-104508811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A8BFCF-E3A3-4E7B-9457-C8BA384C1A4B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4BFD477-A367-4606-802F-F4A3EC9FBA9A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6C52AD66-60A1-421B-A371-645F74A3E8B9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CE63C9B-E1C8-4971-A94A-D0B87E613B5E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0DB9A267-2618-46AF-86AB-C8B62C1138D5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2A804483-CF5C-4F33-995E-24A81A846BC9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E7BF394-BA09-4774-AED4-0039772A7932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2C5AF600-60C1-43E2-93D8-CC7A5EC3D53C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Gráfico 13" descr="Lupa">
              <a:extLst>
                <a:ext uri="{FF2B5EF4-FFF2-40B4-BE49-F238E27FC236}">
                  <a16:creationId xmlns:a16="http://schemas.microsoft.com/office/drawing/2014/main" id="{025DBBDC-EEB5-4EAF-836F-B71D816C7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9916D70-1236-4DBD-8AD9-58C2C5C22A5F}"/>
              </a:ext>
            </a:extLst>
          </p:cNvPr>
          <p:cNvSpPr txBox="1"/>
          <p:nvPr/>
        </p:nvSpPr>
        <p:spPr>
          <a:xfrm>
            <a:off x="1657350" y="3651294"/>
            <a:ext cx="53732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900" dirty="0">
                <a:latin typeface="Montserrat light"/>
              </a:rPr>
              <a:t>Cidade: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7044B83-6B86-497F-B027-F6C69540D8BF}"/>
              </a:ext>
            </a:extLst>
          </p:cNvPr>
          <p:cNvSpPr txBox="1"/>
          <p:nvPr/>
        </p:nvSpPr>
        <p:spPr>
          <a:xfrm>
            <a:off x="266224" y="3313584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Condomínios</a:t>
            </a:r>
          </a:p>
        </p:txBody>
      </p:sp>
    </p:spTree>
    <p:extLst>
      <p:ext uri="{BB962C8B-B14F-4D97-AF65-F5344CB8AC3E}">
        <p14:creationId xmlns:p14="http://schemas.microsoft.com/office/powerpoint/2010/main" val="220429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B923BB1-5B5D-4E40-BECB-DF7E6C4B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261600-BFFB-42EF-ACBE-16E70DFE5E75}"/>
              </a:ext>
            </a:extLst>
          </p:cNvPr>
          <p:cNvSpPr/>
          <p:nvPr/>
        </p:nvSpPr>
        <p:spPr>
          <a:xfrm>
            <a:off x="0" y="436228"/>
            <a:ext cx="12088536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15AA38-FF22-4B9C-8777-1B3D3BC4F9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08389F3-A169-4789-82BF-7DFA3EDB2C22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F0E930B-500F-4822-9F5C-DC5F28136E03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EC08B871-2ADE-4F7E-B4B9-0C449F60778E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07D367B9-AD91-4B92-ACEB-AC273D305549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47C5CD13-688C-4162-9246-DFA7A332EB5B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0876764-833A-491A-A0EC-7E3ECD41EECD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87FAA5A-76F6-41BF-8220-C9B0A087E09B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00564FB-B38D-4A21-A37A-6DA715A8732B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 descr="Lupa">
              <a:extLst>
                <a:ext uri="{FF2B5EF4-FFF2-40B4-BE49-F238E27FC236}">
                  <a16:creationId xmlns:a16="http://schemas.microsoft.com/office/drawing/2014/main" id="{012D8FCD-B4A5-4F31-8B64-0A586571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91DD63-D5EC-41B5-ADC7-B5A0412EFC39}"/>
              </a:ext>
            </a:extLst>
          </p:cNvPr>
          <p:cNvSpPr txBox="1"/>
          <p:nvPr/>
        </p:nvSpPr>
        <p:spPr>
          <a:xfrm>
            <a:off x="266224" y="3313584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Condomínios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2069BD-A903-47DA-8A29-7D94EEF4B23F}"/>
              </a:ext>
            </a:extLst>
          </p:cNvPr>
          <p:cNvSpPr txBox="1"/>
          <p:nvPr/>
        </p:nvSpPr>
        <p:spPr>
          <a:xfrm>
            <a:off x="9401174" y="4067175"/>
            <a:ext cx="96202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latin typeface="Montserrat light"/>
              </a:rPr>
              <a:t>Condomínios</a:t>
            </a:r>
            <a:endParaRPr lang="pt-BR" dirty="0">
              <a:latin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1076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2939A-9DBA-4FB5-A890-2F9F4087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B8B3CD-567C-4A85-A52B-31B729CF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395D5C-31C6-4E30-B4F3-3B6F3968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060B0F0-1A21-4086-9D77-1CA10FC0DF20}"/>
              </a:ext>
            </a:extLst>
          </p:cNvPr>
          <p:cNvSpPr/>
          <p:nvPr/>
        </p:nvSpPr>
        <p:spPr>
          <a:xfrm>
            <a:off x="0" y="436228"/>
            <a:ext cx="12088536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A871B61-564C-4F8A-9CCB-2470BBB02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9CB2364-B868-41E3-958C-6ACC57336831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B0AC791-4C5B-4EB5-8566-EF1AC13730B4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B041272E-C4EA-4D98-90FC-3DE1C8626297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E420BDF2-29CD-4815-B302-ABA90A0A6937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9AF27A0B-650A-423E-A62E-5C586DB4EAA8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0AC71164-D13C-48DC-A87C-E84FE2438990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1AF26BA-A470-4AC4-9A8A-7765C2386E40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C9F44317-ECB5-4094-9159-7771BAA74A7F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Gráfico 15" descr="Lupa">
              <a:extLst>
                <a:ext uri="{FF2B5EF4-FFF2-40B4-BE49-F238E27FC236}">
                  <a16:creationId xmlns:a16="http://schemas.microsoft.com/office/drawing/2014/main" id="{07D09941-AC0B-4D88-8185-B5A103CFD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482E2F4-4163-4C0A-9CA4-07CD00DDCE6A}"/>
              </a:ext>
            </a:extLst>
          </p:cNvPr>
          <p:cNvSpPr txBox="1"/>
          <p:nvPr/>
        </p:nvSpPr>
        <p:spPr>
          <a:xfrm>
            <a:off x="266224" y="3313584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Condomínios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673B4AA-69A5-4334-87EA-AB2D2A96A460}"/>
              </a:ext>
            </a:extLst>
          </p:cNvPr>
          <p:cNvSpPr/>
          <p:nvPr/>
        </p:nvSpPr>
        <p:spPr>
          <a:xfrm>
            <a:off x="2000250" y="2735907"/>
            <a:ext cx="1057275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D4A6D1-3816-40B1-B845-FB618AA9829C}"/>
              </a:ext>
            </a:extLst>
          </p:cNvPr>
          <p:cNvSpPr txBox="1"/>
          <p:nvPr/>
        </p:nvSpPr>
        <p:spPr>
          <a:xfrm>
            <a:off x="2038111" y="2744316"/>
            <a:ext cx="98155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Montserrat" panose="02000505000000020004" pitchFamily="2" charset="0"/>
              </a:rPr>
              <a:t>SALVAR</a:t>
            </a:r>
          </a:p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Link do YouTube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11C076F-45FD-479A-81EB-F756010AF308}"/>
              </a:ext>
            </a:extLst>
          </p:cNvPr>
          <p:cNvSpPr/>
          <p:nvPr/>
        </p:nvSpPr>
        <p:spPr>
          <a:xfrm>
            <a:off x="1965579" y="2428659"/>
            <a:ext cx="2777871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accent1"/>
                </a:solidFill>
              </a:rPr>
              <a:t>https://youtu.be/uGEMCNGkFYA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CA39905-D644-490F-B899-9642E7AB4BCC}"/>
              </a:ext>
            </a:extLst>
          </p:cNvPr>
          <p:cNvSpPr/>
          <p:nvPr/>
        </p:nvSpPr>
        <p:spPr>
          <a:xfrm>
            <a:off x="8629650" y="1825625"/>
            <a:ext cx="3190875" cy="4362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45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E74C38-EE99-4307-B21A-74896351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A745E0F-7879-4894-A501-6C9EA48F44AE}"/>
              </a:ext>
            </a:extLst>
          </p:cNvPr>
          <p:cNvSpPr/>
          <p:nvPr/>
        </p:nvSpPr>
        <p:spPr>
          <a:xfrm>
            <a:off x="0" y="436228"/>
            <a:ext cx="12088536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1F522-3355-4003-9EB1-632F26932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28BECC-93E6-4DBA-A3A3-BBEC683CB4AE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3C5B8B-E83D-4EA1-A309-DED5D6DB86A2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3CBFC48D-6157-4FAE-8A3C-7414AD4E8282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56FBDC73-CDD0-4D5E-8339-883724B08848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A9DA1F3E-BE12-4FE5-A6D5-C81AD95DC0D7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1F46C81F-8991-41AA-9052-A6EABCFD18B7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4911640-BC89-4239-AEAD-731C6131EFEA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122D277-B997-4E6E-8024-C499FDE7CDDA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Gráfico 13" descr="Lupa">
              <a:extLst>
                <a:ext uri="{FF2B5EF4-FFF2-40B4-BE49-F238E27FC236}">
                  <a16:creationId xmlns:a16="http://schemas.microsoft.com/office/drawing/2014/main" id="{B70EB1D3-B945-47C1-A23C-55B474A59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E312063-9E34-40D3-93A0-DDA9238EC11F}"/>
              </a:ext>
            </a:extLst>
          </p:cNvPr>
          <p:cNvSpPr txBox="1"/>
          <p:nvPr/>
        </p:nvSpPr>
        <p:spPr>
          <a:xfrm>
            <a:off x="266224" y="3313584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Condomínios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D3B15F-26B1-4FED-9FBD-69E388C0E705}"/>
              </a:ext>
            </a:extLst>
          </p:cNvPr>
          <p:cNvSpPr/>
          <p:nvPr/>
        </p:nvSpPr>
        <p:spPr>
          <a:xfrm>
            <a:off x="5600700" y="2695575"/>
            <a:ext cx="3590925" cy="848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62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CE063-6484-4E2B-B460-117E07FA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44A5C7-0F59-41E5-86C1-7055246AA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DFD548-CD1A-4AEE-9B44-E77C8BB8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882B89B-63D4-44FF-9D91-14ACC22C758A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3268F9-8B65-4EC9-80EA-749716D4E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90F506-0F59-4733-AC12-1AFE174AD730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272CAE5-41A8-4CA1-850E-60A274EFC309}"/>
              </a:ext>
            </a:extLst>
          </p:cNvPr>
          <p:cNvSpPr txBox="1"/>
          <p:nvPr/>
        </p:nvSpPr>
        <p:spPr>
          <a:xfrm>
            <a:off x="271224" y="3313584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Condomínios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CE9AAE-1264-41E9-9938-D47FF3BD46C4}"/>
              </a:ext>
            </a:extLst>
          </p:cNvPr>
          <p:cNvSpPr txBox="1"/>
          <p:nvPr/>
        </p:nvSpPr>
        <p:spPr>
          <a:xfrm>
            <a:off x="2042874" y="4075584"/>
            <a:ext cx="113395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Montserrat light"/>
              </a:rPr>
              <a:t>Condomínios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2B0161D-4128-4865-BA98-C4A6B4D36F04}"/>
              </a:ext>
            </a:extLst>
          </p:cNvPr>
          <p:cNvSpPr txBox="1"/>
          <p:nvPr/>
        </p:nvSpPr>
        <p:spPr>
          <a:xfrm>
            <a:off x="1642824" y="4402882"/>
            <a:ext cx="113395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Montserrat light"/>
              </a:rPr>
              <a:t>Condomínios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DC9C444-969F-4F72-B220-EF7CB37E337A}"/>
              </a:ext>
            </a:extLst>
          </p:cNvPr>
          <p:cNvSpPr/>
          <p:nvPr/>
        </p:nvSpPr>
        <p:spPr>
          <a:xfrm>
            <a:off x="5086350" y="4402882"/>
            <a:ext cx="481012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EA00A8-105B-40B4-B024-47E4F2A68188}"/>
              </a:ext>
            </a:extLst>
          </p:cNvPr>
          <p:cNvSpPr txBox="1"/>
          <p:nvPr/>
        </p:nvSpPr>
        <p:spPr>
          <a:xfrm>
            <a:off x="1876426" y="1896084"/>
            <a:ext cx="90035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rgbClr val="C00000"/>
                </a:solidFill>
                <a:latin typeface="Montserrat light"/>
              </a:rPr>
              <a:t>*</a:t>
            </a:r>
            <a:r>
              <a:rPr lang="pt-BR" sz="900" dirty="0">
                <a:latin typeface="Montserrat light"/>
              </a:rPr>
              <a:t>Condomínios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ABF1359-C2D3-4AC9-9EE2-04BF190E5570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D7E721C-ECC0-4065-8BA1-70BA0BF4F5B1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063EAF9C-2655-40F1-B858-CE4FB14BC162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2E0216DE-45B0-4564-B368-97AA581AE1F2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84DEBC92-A31C-40E5-93E4-72285C1BB6C0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A866E5F-C070-4542-84DB-2E159DE62958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0E7436B1-9468-4AB9-8A47-7C2CD8A308E9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Gráfico 19" descr="Lupa">
              <a:extLst>
                <a:ext uri="{FF2B5EF4-FFF2-40B4-BE49-F238E27FC236}">
                  <a16:creationId xmlns:a16="http://schemas.microsoft.com/office/drawing/2014/main" id="{7628EC7D-2788-4BFB-9273-AFA0D6BC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41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7E74F-5652-481F-9F88-1F5598D6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6BF658-C559-4CD4-8E5E-52C907952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45C99E-D7D7-4ECA-80D0-A8681275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48DDB93-56BD-4723-BE02-C1C67934D710}"/>
              </a:ext>
            </a:extLst>
          </p:cNvPr>
          <p:cNvSpPr/>
          <p:nvPr/>
        </p:nvSpPr>
        <p:spPr>
          <a:xfrm>
            <a:off x="0" y="436228"/>
            <a:ext cx="10953750" cy="43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EE0944-CF52-4AEC-B075-5B34FE472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11038" r="936" b="30063"/>
          <a:stretch/>
        </p:blipFill>
        <p:spPr>
          <a:xfrm>
            <a:off x="103464" y="490755"/>
            <a:ext cx="518262" cy="3271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1B17AE-CB43-4470-BDB5-8216B1B89EA0}"/>
              </a:ext>
            </a:extLst>
          </p:cNvPr>
          <p:cNvSpPr txBox="1"/>
          <p:nvPr/>
        </p:nvSpPr>
        <p:spPr>
          <a:xfrm>
            <a:off x="536895" y="490755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dirty="0">
                <a:latin typeface="Montserrat light"/>
              </a:rPr>
              <a:t>do Condomínio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5C4238-141E-415F-8C01-55F666B38A87}"/>
              </a:ext>
            </a:extLst>
          </p:cNvPr>
          <p:cNvSpPr txBox="1"/>
          <p:nvPr/>
        </p:nvSpPr>
        <p:spPr>
          <a:xfrm>
            <a:off x="271224" y="3313584"/>
            <a:ext cx="1133951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Montserrat light"/>
              </a:rPr>
              <a:t>Condomínios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FB73088-68B6-4576-9569-A8B3D9D6CCB6}"/>
              </a:ext>
            </a:extLst>
          </p:cNvPr>
          <p:cNvGrpSpPr/>
          <p:nvPr/>
        </p:nvGrpSpPr>
        <p:grpSpPr>
          <a:xfrm>
            <a:off x="48935" y="961020"/>
            <a:ext cx="109058" cy="71438"/>
            <a:chOff x="4815280" y="1073900"/>
            <a:chExt cx="109058" cy="714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2BE5F67F-F11B-4F9E-96BD-1F1F270B02A8}"/>
                </a:ext>
              </a:extLst>
            </p:cNvPr>
            <p:cNvCxnSpPr/>
            <p:nvPr/>
          </p:nvCxnSpPr>
          <p:spPr>
            <a:xfrm>
              <a:off x="4815281" y="1097713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DC757A6-B225-4266-A728-93834E211DBF}"/>
                </a:ext>
              </a:extLst>
            </p:cNvPr>
            <p:cNvCxnSpPr/>
            <p:nvPr/>
          </p:nvCxnSpPr>
          <p:spPr>
            <a:xfrm>
              <a:off x="4815281" y="1121525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C00B20C-B2E9-434D-B117-1472FEBDAC80}"/>
                </a:ext>
              </a:extLst>
            </p:cNvPr>
            <p:cNvCxnSpPr/>
            <p:nvPr/>
          </p:nvCxnSpPr>
          <p:spPr>
            <a:xfrm>
              <a:off x="4815281" y="1145338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BFCC4EB4-771F-4681-A264-E807DAFF5E37}"/>
                </a:ext>
              </a:extLst>
            </p:cNvPr>
            <p:cNvCxnSpPr/>
            <p:nvPr/>
          </p:nvCxnSpPr>
          <p:spPr>
            <a:xfrm>
              <a:off x="4815280" y="1073900"/>
              <a:ext cx="1090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F7C8817-5189-4914-8BB9-79E9C0E6F021}"/>
              </a:ext>
            </a:extLst>
          </p:cNvPr>
          <p:cNvGrpSpPr/>
          <p:nvPr/>
        </p:nvGrpSpPr>
        <p:grpSpPr>
          <a:xfrm>
            <a:off x="206927" y="927682"/>
            <a:ext cx="1193248" cy="161925"/>
            <a:chOff x="6553200" y="1733550"/>
            <a:chExt cx="1193248" cy="16192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C86474E7-C9D9-460C-A9CD-0F478833C3AB}"/>
                </a:ext>
              </a:extLst>
            </p:cNvPr>
            <p:cNvSpPr/>
            <p:nvPr/>
          </p:nvSpPr>
          <p:spPr>
            <a:xfrm>
              <a:off x="6553200" y="1733550"/>
              <a:ext cx="1193248" cy="161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Lupa">
              <a:extLst>
                <a:ext uri="{FF2B5EF4-FFF2-40B4-BE49-F238E27FC236}">
                  <a16:creationId xmlns:a16="http://schemas.microsoft.com/office/drawing/2014/main" id="{8774E761-0E31-4EA7-B2E2-94EE70EB0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6553200" y="1733550"/>
              <a:ext cx="161925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44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ACEF0D8-4F5D-45FC-851D-2F6D7443ECF1}"/>
              </a:ext>
            </a:extLst>
          </p:cNvPr>
          <p:cNvSpPr txBox="1"/>
          <p:nvPr/>
        </p:nvSpPr>
        <p:spPr>
          <a:xfrm>
            <a:off x="4201474" y="2505670"/>
            <a:ext cx="37890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AGORA FALTA POUCO...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r>
              <a:rPr lang="pt-BR" dirty="0">
                <a:solidFill>
                  <a:srgbClr val="C00000"/>
                </a:solidFill>
              </a:rPr>
              <a:t>AGUARDAR LIBERAÇÃO DO CADASTRO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r>
              <a:rPr lang="pt-BR" dirty="0">
                <a:solidFill>
                  <a:srgbClr val="C00000"/>
                </a:solidFill>
              </a:rPr>
              <a:t>(CANAIS DE ATENDIMENTO)</a:t>
            </a:r>
          </a:p>
        </p:txBody>
      </p:sp>
    </p:spTree>
    <p:extLst>
      <p:ext uri="{BB962C8B-B14F-4D97-AF65-F5344CB8AC3E}">
        <p14:creationId xmlns:p14="http://schemas.microsoft.com/office/powerpoint/2010/main" val="2650958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177</Words>
  <Application>Microsoft Office PowerPoint</Application>
  <PresentationFormat>Widescreen</PresentationFormat>
  <Paragraphs>76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Eras Light ITC</vt:lpstr>
      <vt:lpstr>Montserrat</vt:lpstr>
      <vt:lpstr>Montserrat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Roberto Rodrigues Junior</dc:creator>
  <cp:lastModifiedBy>Roberto Rodrigues Junior</cp:lastModifiedBy>
  <cp:revision>16</cp:revision>
  <dcterms:created xsi:type="dcterms:W3CDTF">2019-01-14T20:53:25Z</dcterms:created>
  <dcterms:modified xsi:type="dcterms:W3CDTF">2019-01-21T15:57:33Z</dcterms:modified>
</cp:coreProperties>
</file>